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66" r:id="rId4"/>
    <p:sldId id="309" r:id="rId5"/>
    <p:sldId id="306" r:id="rId6"/>
    <p:sldId id="287" r:id="rId7"/>
    <p:sldId id="288" r:id="rId8"/>
    <p:sldId id="307" r:id="rId9"/>
    <p:sldId id="289" r:id="rId10"/>
    <p:sldId id="292" r:id="rId11"/>
    <p:sldId id="308" r:id="rId12"/>
    <p:sldId id="295" r:id="rId13"/>
    <p:sldId id="293" r:id="rId14"/>
    <p:sldId id="299" r:id="rId15"/>
    <p:sldId id="303" r:id="rId16"/>
    <p:sldId id="304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E22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57" autoAdjust="0"/>
    <p:restoredTop sz="94660"/>
  </p:normalViewPr>
  <p:slideViewPr>
    <p:cSldViewPr>
      <p:cViewPr>
        <p:scale>
          <a:sx n="73" d="100"/>
          <a:sy n="73" d="100"/>
        </p:scale>
        <p:origin x="-109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371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8E2272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BD" sz="9600" dirty="0">
              <a:solidFill>
                <a:srgbClr val="8E227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984523"/>
            <a:ext cx="4038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2895600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6096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14-1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6211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রেশম তন্তু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পশমী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981198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6600" y="2477869"/>
            <a:ext cx="2743200" cy="136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প্রানিজ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4419600" y="2057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1" name="Right Arrow 10"/>
          <p:cNvSpPr/>
          <p:nvPr/>
        </p:nvSpPr>
        <p:spPr>
          <a:xfrm rot="5581560" flipV="1">
            <a:off x="4353798" y="3894381"/>
            <a:ext cx="438676" cy="28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13" name="Picture 12" descr="she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1981200" cy="1295400"/>
          </a:xfrm>
          <a:prstGeom prst="rect">
            <a:avLst/>
          </a:prstGeom>
        </p:spPr>
      </p:pic>
      <p:pic>
        <p:nvPicPr>
          <p:cNvPr id="14" name="Picture 13" descr="sheep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09601"/>
            <a:ext cx="1783125" cy="1295400"/>
          </a:xfrm>
          <a:prstGeom prst="rect">
            <a:avLst/>
          </a:prstGeom>
        </p:spPr>
      </p:pic>
      <p:pic>
        <p:nvPicPr>
          <p:cNvPr id="15" name="Picture 14" descr="sheep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609600"/>
            <a:ext cx="1876425" cy="1295400"/>
          </a:xfrm>
          <a:prstGeom prst="rect">
            <a:avLst/>
          </a:prstGeom>
        </p:spPr>
      </p:pic>
      <p:pic>
        <p:nvPicPr>
          <p:cNvPr id="16" name="Picture 15" descr="silk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1" y="4326556"/>
            <a:ext cx="2285999" cy="1712293"/>
          </a:xfrm>
          <a:prstGeom prst="rect">
            <a:avLst/>
          </a:prstGeom>
        </p:spPr>
      </p:pic>
      <p:pic>
        <p:nvPicPr>
          <p:cNvPr id="17" name="Picture 16" descr="silk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4267200"/>
            <a:ext cx="2562225" cy="1781175"/>
          </a:xfrm>
          <a:prstGeom prst="rect">
            <a:avLst/>
          </a:prstGeom>
        </p:spPr>
      </p:pic>
      <p:pic>
        <p:nvPicPr>
          <p:cNvPr id="18" name="Picture 17" descr="silk-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343400"/>
            <a:ext cx="26193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066800"/>
            <a:ext cx="2743200" cy="136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743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এসবেসটস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sbesto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762000"/>
            <a:ext cx="2466975" cy="1847850"/>
          </a:xfrm>
          <a:prstGeom prst="rect">
            <a:avLst/>
          </a:prstGeom>
        </p:spPr>
      </p:pic>
      <p:pic>
        <p:nvPicPr>
          <p:cNvPr id="5" name="Picture 4" descr="asbesto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762000"/>
            <a:ext cx="2466975" cy="18573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" y="4267200"/>
            <a:ext cx="2743200" cy="136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রাবার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ubber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267200"/>
            <a:ext cx="2143125" cy="1685925"/>
          </a:xfrm>
          <a:prstGeom prst="rect">
            <a:avLst/>
          </a:prstGeom>
        </p:spPr>
      </p:pic>
      <p:pic>
        <p:nvPicPr>
          <p:cNvPr id="8" name="Picture 7" descr="rubbe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267200"/>
            <a:ext cx="23717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y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2214563" cy="1833563"/>
          </a:xfrm>
          <a:prstGeom prst="rect">
            <a:avLst/>
          </a:prstGeom>
        </p:spPr>
      </p:pic>
      <p:pic>
        <p:nvPicPr>
          <p:cNvPr id="3" name="Picture 2" descr="nyl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114800"/>
            <a:ext cx="2352675" cy="1943100"/>
          </a:xfrm>
          <a:prstGeom prst="rect">
            <a:avLst/>
          </a:prstGeom>
        </p:spPr>
      </p:pic>
      <p:pic>
        <p:nvPicPr>
          <p:cNvPr id="4" name="Picture 3" descr="nylo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143000"/>
            <a:ext cx="2466975" cy="1847850"/>
          </a:xfrm>
          <a:prstGeom prst="rect">
            <a:avLst/>
          </a:prstGeom>
        </p:spPr>
      </p:pic>
      <p:pic>
        <p:nvPicPr>
          <p:cNvPr id="5" name="Picture 4" descr="nylon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038600"/>
            <a:ext cx="260032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কৃত্রিম তন্তু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648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নাইলন তন্তু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828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রেয়ন তন্তু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তন্তুর ভৌত ও কর্ম বৈশিষ্ট্যঃ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762000"/>
          <a:ext cx="8458200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810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তন্তুর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ভৌত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বৈশিষ্ট্য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কর্ম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বৈশিষ্ট্য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তুলা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উজ্জ্বলতা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কম।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বেশ শক্ত, ভিজলে এদের শক্তি আরো বৃদ্ধি পায়।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তাপ  চলাচল করতে পারে।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ভালো আর্দ্রতা শোষন করতে পারে।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তুলা তন্তু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থেকে সূতি বস্ত্র তৈরি হয়। প্রতিদিনের পোশাক ছাড়াও উৎসবের পোশাক, খেলার পোশাক, পর্দা, টেবিল কভার ইত্যাদি তৈরিতে সূতি বস্ত্র ব্যবহৃত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ফ্ল্যাক্স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এটি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উজ্জ্বল।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শক্ত, মজবুত এবং ভিজলে এদের শক্তি আরো বেড়ে যায়।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তাপ ভালো চলাচল করতে পারে।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পরিধেয়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পোশাক ছাড়াও টেবিল মোছার কাপড়, তোয়ালে ইত্যাদি তৈরিতে এই তন্তু ব্যবহার করা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রেশম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সবচেয়ে বেশি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উজ্জ্বল।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মোলায়েম ও মজবুত।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নিজস্ব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উজ্জ্বলতার কারনে এই তন্তু থেকে উৎপাদিত রেশমি বস্ত্র বিলাসবহুল পোশাক তৈরিতে ব্যবহার করা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পশম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পানি শোষন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ক্ষমতা সবচেয়ে বেশি হলেও ভিজলে এদের আকৃতি ও শক্তি কমে যায়।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তাপ ভালো চলাচল করতে পারে না।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শীতকালের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পোশাক তৈরির জন্য এগুলো বেশ উপযোগী।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কৃত্রিম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তৈরি করে তাই </a:t>
                      </a: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দৈর্ঘ্য নিয়ন্ত্রন করা যায়।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উজ্জ্বলতা বাড়ানো কমানো যায়।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এ তন্তু হালকা, মজবুত, নমনীয় ও দীর্ঘস্থায়ী।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পর্দা,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কার্পেট, মশারি, বিছানার চাদর ইত্যাদি তৈরিতে ব্যবহার করা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09600"/>
            <a:ext cx="3948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81426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ছকের বাম দিকের কলামে বিভিন্ন শ্রেনির তন্তুর নাম দেয়া আছে। প্রত্যেকের বিপরীতে ডান দিকের কলামে উক্ত শ্রেনির উদাহরন উল্লেখ করে  ছকটি পূরণ কর।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35052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 শ্রেনির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উদাহরন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উদ্ভিজ্জ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প্রানিজ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কৃত্রিম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তন্তু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মূল্যায়ণ</a:t>
            </a:r>
            <a:endParaRPr kumimoji="0" lang="bn-BD" sz="8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2438400"/>
            <a:ext cx="6400800" cy="2667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প্রাকৃতিক তন্তু কয় প্রকার  উল্লেখ কর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পশমি তন্তু কী  দিয়ে তৈরী হয় 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রেশমী তন্তু  কী থেকে তৈরী হয়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78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bn-BD" sz="8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54407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bn-IN" sz="54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প্রকার তন্তুর</a:t>
            </a:r>
            <a:r>
              <a:rPr kumimoji="0" lang="bn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ভৌত</a:t>
            </a:r>
            <a:r>
              <a:rPr kumimoji="0" lang="bn-BD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বৈশিষ্ট্য লিখ ।</a:t>
            </a:r>
            <a:endParaRPr kumimoji="0" lang="bn-BD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28800" y="1981200"/>
            <a:ext cx="4724400" cy="21336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15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319226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83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32004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355" r="58755"/>
          <a:stretch/>
        </p:blipFill>
        <p:spPr>
          <a:xfrm>
            <a:off x="4876800" y="3505200"/>
            <a:ext cx="3352798" cy="2478156"/>
          </a:xfrm>
          <a:prstGeom prst="rect">
            <a:avLst/>
          </a:prstGeom>
        </p:spPr>
      </p:pic>
      <p:pic>
        <p:nvPicPr>
          <p:cNvPr id="6" name="Picture 5" descr="chor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90600"/>
            <a:ext cx="3123009" cy="2286000"/>
          </a:xfrm>
          <a:prstGeom prst="rect">
            <a:avLst/>
          </a:prstGeom>
        </p:spPr>
      </p:pic>
      <p:pic>
        <p:nvPicPr>
          <p:cNvPr id="7" name="Picture 6" descr="handl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962400"/>
            <a:ext cx="3124200" cy="21240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91000" y="2057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24600" y="3352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195067" y="4648746"/>
            <a:ext cx="609600" cy="456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3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207603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বয়ন তন্তুর ধারনা</a:t>
            </a:r>
            <a:endParaRPr lang="en-US" sz="60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438400" y="838200"/>
            <a:ext cx="5334000" cy="1828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0503" y="1143000"/>
            <a:ext cx="4578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71688" y="381000"/>
            <a:ext cx="521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63" y="1981200"/>
            <a:ext cx="6919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তন্তুর গুনাবলী ব্যাখ্যা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বিভিন্ন তন্তুর বৈশিষ্ট্য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তন্তুর শ্রেনিবিভাগ করতে পারবে।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495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 কী?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পোশাক, বস্ত্র বা সুতা তৈরির উপযোগী আঁশগুলোকেই বয়ন তন্তু বলা হয়।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ven fe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19200"/>
            <a:ext cx="1476375" cy="2971800"/>
          </a:xfrm>
          <a:prstGeom prst="rect">
            <a:avLst/>
          </a:prstGeom>
        </p:spPr>
      </p:pic>
      <p:pic>
        <p:nvPicPr>
          <p:cNvPr id="6" name="Picture 5" descr="summer d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19200"/>
            <a:ext cx="156184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92"/>
          <a:stretch/>
        </p:blipFill>
        <p:spPr>
          <a:xfrm>
            <a:off x="2819400" y="1143000"/>
            <a:ext cx="1707785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1828800" cy="2971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362200" y="2743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48200" y="2667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705600" y="2743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411069"/>
            <a:ext cx="8153400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বয়ন তন্তুর দৈর্ঘ্য প্রস্থের চেয়ে বড় হবে। 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তন্তু যত সূক্ষ্ম হবে, বস্ত্র ততই মসৃন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পর্যাপ্ত শক্তি থাকতে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অবশ্যই নমনীয় হতে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ছোট ছোট আঁশগুলোর পরস্পরের জড়িয়ে থাকার প্রবনতা থাকতে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নিজস্ব উজ্জ্বলতা থাকতে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আর্দ্রতা শোষন ক্ষমতা থাকতে হবে।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স্থিতিস্থাপক হতে হবে।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351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বয়ন তন্তুর গুনাবলীঃ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828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8194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5257800" y="41148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762000" y="4114800"/>
            <a:ext cx="1219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2209800" y="41148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3810000" y="4114800"/>
            <a:ext cx="1219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5410200" y="28194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229894" y="24765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2590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181894" y="39235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858294" y="39235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306094" y="39235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5294" y="39235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58694" y="27043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3810000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401094" y="36949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01094" y="2704306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33800" y="1752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2971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প্রাকৃতিক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2971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কৃত্রিম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4191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উদ্ভিজ্জ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426720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প্রানিজ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খনিজ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78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রাবার তন্তু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0" y="4572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তন্তুর শ্রেনিবিভাগ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91869"/>
            <a:ext cx="139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তুলা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0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ফ্ল্যাস্ক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662" y="2898496"/>
            <a:ext cx="2907888" cy="136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</a:p>
        </p:txBody>
      </p:sp>
      <p:sp>
        <p:nvSpPr>
          <p:cNvPr id="11" name="Right Arrow 10"/>
          <p:cNvSpPr/>
          <p:nvPr/>
        </p:nvSpPr>
        <p:spPr>
          <a:xfrm rot="14209397">
            <a:off x="2570114" y="2626933"/>
            <a:ext cx="662459" cy="311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2" name="Right Arrow 11"/>
          <p:cNvSpPr/>
          <p:nvPr/>
        </p:nvSpPr>
        <p:spPr>
          <a:xfrm rot="18909763" flipV="1">
            <a:off x="5025890" y="2697018"/>
            <a:ext cx="743225" cy="29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Right Arrow 12"/>
          <p:cNvSpPr/>
          <p:nvPr/>
        </p:nvSpPr>
        <p:spPr>
          <a:xfrm rot="8280915">
            <a:off x="2352082" y="4182596"/>
            <a:ext cx="659588" cy="22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4" name="Right Arrow 13"/>
          <p:cNvSpPr/>
          <p:nvPr/>
        </p:nvSpPr>
        <p:spPr>
          <a:xfrm rot="2513513" flipV="1">
            <a:off x="5281562" y="4000669"/>
            <a:ext cx="743225" cy="29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4856"/>
            <a:ext cx="1904999" cy="1391144"/>
          </a:xfrm>
          <a:prstGeom prst="rect">
            <a:avLst/>
          </a:prstGeom>
        </p:spPr>
      </p:pic>
      <p:pic>
        <p:nvPicPr>
          <p:cNvPr id="15" name="Picture 14" descr="cott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1828800" cy="1371600"/>
          </a:xfrm>
          <a:prstGeom prst="rect">
            <a:avLst/>
          </a:prstGeom>
        </p:spPr>
      </p:pic>
      <p:pic>
        <p:nvPicPr>
          <p:cNvPr id="17" name="Picture 16" descr="jut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0"/>
            <a:ext cx="1733550" cy="1647825"/>
          </a:xfrm>
          <a:prstGeom prst="rect">
            <a:avLst/>
          </a:prstGeom>
        </p:spPr>
      </p:pic>
      <p:pic>
        <p:nvPicPr>
          <p:cNvPr id="18" name="Picture 17" descr="linen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1752601" cy="1381125"/>
          </a:xfrm>
          <a:prstGeom prst="rect">
            <a:avLst/>
          </a:prstGeom>
        </p:spPr>
      </p:pic>
      <p:pic>
        <p:nvPicPr>
          <p:cNvPr id="19" name="Picture 18" descr="linen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914400"/>
            <a:ext cx="2046834" cy="1362075"/>
          </a:xfrm>
          <a:prstGeom prst="rect">
            <a:avLst/>
          </a:prstGeom>
        </p:spPr>
      </p:pic>
      <p:pic>
        <p:nvPicPr>
          <p:cNvPr id="20" name="Picture 19" descr="pineapple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4572000"/>
            <a:ext cx="2162175" cy="1619544"/>
          </a:xfrm>
          <a:prstGeom prst="rect">
            <a:avLst/>
          </a:prstGeom>
        </p:spPr>
      </p:pic>
      <p:pic>
        <p:nvPicPr>
          <p:cNvPr id="21" name="Picture 20" descr="pineapple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572000"/>
            <a:ext cx="2047875" cy="1619250"/>
          </a:xfrm>
          <a:prstGeom prst="rect">
            <a:avLst/>
          </a:prstGeom>
        </p:spPr>
      </p:pic>
      <p:pic>
        <p:nvPicPr>
          <p:cNvPr id="22" name="Picture 21" descr="jutttttttttttttttttttttte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572000"/>
            <a:ext cx="1843873" cy="160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0400" y="38100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810000"/>
            <a:ext cx="139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তন্তু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1922</TotalTime>
  <Words>444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Trek</vt:lpstr>
      <vt:lpstr>Packager Shell Object</vt:lpstr>
      <vt:lpstr>Slide 1</vt:lpstr>
      <vt:lpstr>চলো একটি ভিডিও দেখি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186</cp:revision>
  <dcterms:created xsi:type="dcterms:W3CDTF">2006-08-16T00:00:00Z</dcterms:created>
  <dcterms:modified xsi:type="dcterms:W3CDTF">2016-12-27T06:41:52Z</dcterms:modified>
</cp:coreProperties>
</file>